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3" d="100"/>
          <a:sy n="63" d="100"/>
        </p:scale>
        <p:origin x="-1376" y="-3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17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91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4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946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03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986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21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4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441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00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6947-C338-054D-AD55-862FD87B2B30}" type="datetimeFigureOut">
              <a:rPr lang="en-US" smtClean="0"/>
              <a:t>1/5/15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29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F6947-C338-054D-AD55-862FD87B2B30}" type="datetimeFigureOut">
              <a:rPr lang="en-US" smtClean="0"/>
              <a:t>1/4/15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08F69-EADA-A843-B654-D631A5734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537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01" y="267064"/>
            <a:ext cx="7693619" cy="622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35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Geza Kovacs</dc:creator>
  <cp:lastModifiedBy>Geza Kovacs</cp:lastModifiedBy>
  <cp:revision>2</cp:revision>
  <dcterms:created xsi:type="dcterms:W3CDTF">2015-01-05T07:52:05Z</dcterms:created>
  <dcterms:modified xsi:type="dcterms:W3CDTF">2015-01-05T22:41:39Z</dcterms:modified>
</cp:coreProperties>
</file>

<file path=docProps/thumbnail.jpeg>
</file>